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PPGEnf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Enfermagem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PPGEnf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PPGEnf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PPGEnf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PPGEnf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PPGEnf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1823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PPGEnf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349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2018-02-22T14:50:29Z</dcterms:modified>
</cp:coreProperties>
</file>